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09" r:id="rId3"/>
    <p:sldId id="364" r:id="rId4"/>
    <p:sldId id="310" r:id="rId5"/>
    <p:sldId id="311" r:id="rId6"/>
    <p:sldId id="312" r:id="rId7"/>
    <p:sldId id="365" r:id="rId8"/>
    <p:sldId id="379" r:id="rId9"/>
    <p:sldId id="380" r:id="rId10"/>
    <p:sldId id="381" r:id="rId11"/>
    <p:sldId id="382" r:id="rId12"/>
    <p:sldId id="313" r:id="rId13"/>
    <p:sldId id="383" r:id="rId14"/>
    <p:sldId id="314" r:id="rId15"/>
    <p:sldId id="392" r:id="rId16"/>
    <p:sldId id="393" r:id="rId17"/>
    <p:sldId id="394" r:id="rId18"/>
    <p:sldId id="395" r:id="rId19"/>
    <p:sldId id="396" r:id="rId20"/>
    <p:sldId id="401" r:id="rId21"/>
    <p:sldId id="398" r:id="rId22"/>
    <p:sldId id="400" r:id="rId23"/>
    <p:sldId id="453" r:id="rId24"/>
    <p:sldId id="454" r:id="rId25"/>
    <p:sldId id="459" r:id="rId26"/>
    <p:sldId id="455" r:id="rId27"/>
    <p:sldId id="456" r:id="rId28"/>
    <p:sldId id="457" r:id="rId29"/>
    <p:sldId id="458" r:id="rId30"/>
    <p:sldId id="460" r:id="rId31"/>
    <p:sldId id="461" r:id="rId32"/>
    <p:sldId id="462" r:id="rId33"/>
    <p:sldId id="463" r:id="rId34"/>
    <p:sldId id="464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5850-4B60-42E6-A9BA-C2B68CF54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B2358-5B31-4C5C-BAC7-F35BAC1A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C393-6F2F-45CE-A016-995544FE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BA689-DCEF-4383-A176-CC285270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1E0E-C74F-400E-94F2-8FED2B05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057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30BA-42EB-402E-BD41-8F69A84A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638D1-B144-4847-8FF7-C5BFBA5D4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E92A-13BF-444F-8D0F-B88B74E9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DDFF6-FF58-42DB-86AD-AD765244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DB9C-024B-4F16-95FD-92F4FD92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00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C04BE-F240-4734-AC70-9EC137DEB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38108-60B8-4734-BE53-313008060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6F00-C7B7-4882-B5D9-9E43647A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6EA8-ABE3-49F1-83CA-BD549838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2FE4B-6205-4BC6-8D78-CB6DE515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33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F101-2C4B-4B53-BC1E-E13F5251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E3D4-07F0-451F-98EA-C330B663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FE41B-7471-4F3A-A06D-5D689977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1260-7204-40DD-975C-3FA6D8D7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617E-2FD6-4538-93F4-B2C13CD3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937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3A54-1C5F-4DC0-97E1-89A350AD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D9EE-FFB0-477E-AA35-E4007EFDF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56E8-D4B1-4D18-BB12-54BF6DDD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DD88B-5EB4-45F4-816D-E83ECF74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66876-A9D1-45A8-9424-A741F22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407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6ED6-05DB-4DCE-910D-A38BF0DF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2E2B-6A26-498D-8656-30D81B4C8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C88BD-E112-402D-852C-A534C5EEF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70C7D-A587-4A5C-ACDD-8067F594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C936C-9D5F-4224-A5BC-72F72986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7AF28-EE5D-4382-8605-A68763CE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859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B583-541B-4E03-96E4-402C8EBC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5938F-0B5D-4A15-85B7-610074DA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7BE07-554F-4D36-A3AC-1E690AF0B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CDAB0-36DD-4B57-AE6B-C707D99F9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675DE-CD92-4E31-97CB-AAE38A445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5843D-A02F-46BC-8EFF-C2FDB520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277BE-B368-4CE6-AE82-F2FAEEC6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E9DFB-9335-486D-B860-4DDCED1F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499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2C61-14FA-44D7-99A4-3E6922C3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DEC33-5F63-4F20-8B66-B374B502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D9A71-3C0E-41DD-ABDA-BA25C637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2FA9-3FE2-413E-B5DB-57DBCECB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92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5A2E1-392D-4F6A-BECC-49B485DC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3FCC7-B7F1-4FDD-A67B-E9FBFB45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4E256-CFBD-48DF-B73F-F07F8AB3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19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9A75-E11F-4012-A5B0-0020FE8F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012D-AB88-4234-AE17-94D1D5C0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DDBD-C5F8-4129-9E43-390679F5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AF5F5-6B3B-413A-A6EF-E3A44966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A9D93-E9EC-4D3F-A8A7-D01A3B75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55273-ADB2-4B8F-8403-B805AB68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97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23B0-C270-4A67-84BB-D40E12A2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ED6F7-55BF-40C8-AB0E-8F88A63F7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AA0B-C00C-4C1D-A05A-E46544CDC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66F6-C1A4-4862-929D-C0CEBF6D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BBBD4-DCFD-4D59-B8C1-89BFE21B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5DA98-18B7-439E-B29B-375E59C0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479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54EA3-DDA3-48C2-A78E-C11E6553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4E6BE-D0F8-462D-9199-9E3EBFC4D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69EDB-7293-4C12-AB3F-BCF5B54D2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9E17-A8C9-49ED-AB42-13A455F3D1F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233C-0DAA-4965-9954-D092BC3B5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BBC1-8BB6-4B16-8921-BF4F403A4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3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0572A-A3E3-AC03-4A5D-38508611CD7D}"/>
              </a:ext>
            </a:extLst>
          </p:cNvPr>
          <p:cNvSpPr/>
          <p:nvPr/>
        </p:nvSpPr>
        <p:spPr>
          <a:xfrm>
            <a:off x="727382" y="2474277"/>
            <a:ext cx="107372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rgbClr val="6600CC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การคีย์เวลาทำงาน</a:t>
            </a:r>
            <a:endParaRPr lang="en-US" sz="13800" b="1" dirty="0">
              <a:ln w="12700">
                <a:solidFill>
                  <a:srgbClr val="6600CC"/>
                </a:solidFill>
                <a:prstDash val="solid"/>
              </a:ln>
              <a:solidFill>
                <a:srgbClr val="7030A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20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848"/>
          <a:stretch/>
        </p:blipFill>
        <p:spPr>
          <a:xfrm>
            <a:off x="206374" y="156157"/>
            <a:ext cx="10303971" cy="53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308"/>
          <a:stretch/>
        </p:blipFill>
        <p:spPr>
          <a:xfrm>
            <a:off x="180407" y="168435"/>
            <a:ext cx="10771371" cy="56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64"/>
          <a:stretch/>
        </p:blipFill>
        <p:spPr>
          <a:xfrm>
            <a:off x="686175" y="998995"/>
            <a:ext cx="10567852" cy="5622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63372" y="2596054"/>
            <a:ext cx="1946366" cy="480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274004" y="4056331"/>
            <a:ext cx="9635734" cy="894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94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87"/>
          <a:stretch/>
        </p:blipFill>
        <p:spPr>
          <a:xfrm>
            <a:off x="199696" y="110938"/>
            <a:ext cx="10909737" cy="57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490" b="17123"/>
          <a:stretch/>
        </p:blipFill>
        <p:spPr>
          <a:xfrm>
            <a:off x="538651" y="1493361"/>
            <a:ext cx="6265560" cy="482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347" y="2816455"/>
            <a:ext cx="2272938" cy="733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20565" y="459767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n w="12700" cmpd="sng">
                  <a:solidFill>
                    <a:srgbClr val="9966FF"/>
                  </a:solidFill>
                  <a:prstDash val="solid"/>
                </a:ln>
                <a:solidFill>
                  <a:srgbClr val="9966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แบบที่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3461" y="3288414"/>
            <a:ext cx="49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Time And Expense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96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72"/>
          <a:stretch/>
        </p:blipFill>
        <p:spPr>
          <a:xfrm>
            <a:off x="305047" y="2831263"/>
            <a:ext cx="11715867" cy="308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047" y="9681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Time And Expense Entry</a:t>
            </a:r>
            <a:endParaRPr lang="th-TH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2166" y="3710152"/>
            <a:ext cx="3300248" cy="430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839311" y="224921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คีย์รหัสคนรายงานผล</a:t>
            </a:r>
          </a:p>
        </p:txBody>
      </p:sp>
    </p:spTree>
    <p:extLst>
      <p:ext uri="{BB962C8B-B14F-4D97-AF65-F5344CB8AC3E}">
        <p14:creationId xmlns:p14="http://schemas.microsoft.com/office/powerpoint/2010/main" val="18382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30"/>
          <a:stretch/>
        </p:blipFill>
        <p:spPr>
          <a:xfrm>
            <a:off x="293424" y="2543504"/>
            <a:ext cx="11720598" cy="30900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698" y="2795752"/>
            <a:ext cx="315310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515008" y="872359"/>
            <a:ext cx="755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                    </a:t>
            </a:r>
            <a:r>
              <a:rPr lang="en-US" dirty="0"/>
              <a:t>New Time Detail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6" y="715690"/>
            <a:ext cx="509917" cy="6798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781337" y="931809"/>
            <a:ext cx="430924" cy="2476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17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155"/>
          <a:stretch/>
        </p:blipFill>
        <p:spPr>
          <a:xfrm>
            <a:off x="130080" y="1103587"/>
            <a:ext cx="11908715" cy="5549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080" y="337479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</a:t>
            </a:r>
            <a:r>
              <a:rPr lang="en-US" dirty="0"/>
              <a:t> </a:t>
            </a:r>
            <a:r>
              <a:rPr lang="th-TH" dirty="0"/>
              <a:t>เมื่อคลิก </a:t>
            </a:r>
            <a:r>
              <a:rPr lang="en-US" dirty="0"/>
              <a:t>New Time Detail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964"/>
          <a:stretch/>
        </p:blipFill>
        <p:spPr>
          <a:xfrm>
            <a:off x="363205" y="1169478"/>
            <a:ext cx="11355829" cy="53679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1559" y="3153103"/>
            <a:ext cx="1587062" cy="31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30621" y="504497"/>
            <a:ext cx="549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  </a:t>
            </a:r>
            <a:r>
              <a:rPr lang="th-TH" dirty="0"/>
              <a:t>แล้วกด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205162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240" b="57944"/>
          <a:stretch/>
        </p:blipFill>
        <p:spPr>
          <a:xfrm>
            <a:off x="246826" y="252341"/>
            <a:ext cx="7148890" cy="2738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62" b="51549"/>
          <a:stretch/>
        </p:blipFill>
        <p:spPr>
          <a:xfrm>
            <a:off x="246826" y="3396597"/>
            <a:ext cx="7152801" cy="3025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6579" y="2312276"/>
            <a:ext cx="756745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603532" y="5370786"/>
            <a:ext cx="725214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7809186" y="2990626"/>
            <a:ext cx="30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209464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4982" b="30805"/>
          <a:stretch/>
        </p:blipFill>
        <p:spPr>
          <a:xfrm>
            <a:off x="426102" y="645853"/>
            <a:ext cx="9316988" cy="5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923" b="16439"/>
          <a:stretch/>
        </p:blipFill>
        <p:spPr>
          <a:xfrm>
            <a:off x="104978" y="523561"/>
            <a:ext cx="8683653" cy="59087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0483" y="4445877"/>
            <a:ext cx="3121572" cy="1891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986455" y="2743200"/>
            <a:ext cx="4477407" cy="357352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028386" y="4445877"/>
            <a:ext cx="2375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เมื่อเลือกข้อมูลครบ ข้อมูลที่ผูกไว้จะเด้งขึ้นมาอัตโนมัติ</a:t>
            </a:r>
          </a:p>
        </p:txBody>
      </p:sp>
    </p:spTree>
    <p:extLst>
      <p:ext uri="{BB962C8B-B14F-4D97-AF65-F5344CB8AC3E}">
        <p14:creationId xmlns:p14="http://schemas.microsoft.com/office/powerpoint/2010/main" val="418892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469" b="16510"/>
          <a:stretch/>
        </p:blipFill>
        <p:spPr>
          <a:xfrm>
            <a:off x="369964" y="549529"/>
            <a:ext cx="7871382" cy="5641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3297" y="3111062"/>
            <a:ext cx="1555531" cy="34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544910" y="2849452"/>
            <a:ext cx="28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ใส่จำนวนงานที่เราทำได้</a:t>
            </a:r>
          </a:p>
        </p:txBody>
      </p:sp>
    </p:spTree>
    <p:extLst>
      <p:ext uri="{BB962C8B-B14F-4D97-AF65-F5344CB8AC3E}">
        <p14:creationId xmlns:p14="http://schemas.microsoft.com/office/powerpoint/2010/main" val="285039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925"/>
          <a:stretch/>
        </p:blipFill>
        <p:spPr>
          <a:xfrm>
            <a:off x="365758" y="379880"/>
            <a:ext cx="11263257" cy="5453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40" y="5219054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9966FF"/>
                </a:solidFill>
              </a:rPr>
              <a:t>กด </a:t>
            </a:r>
            <a:r>
              <a:rPr lang="en-US" dirty="0">
                <a:solidFill>
                  <a:srgbClr val="9966FF"/>
                </a:solidFill>
              </a:rPr>
              <a:t>submit</a:t>
            </a:r>
            <a:endParaRPr lang="th-TH" dirty="0">
              <a:solidFill>
                <a:srgbClr val="9966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3090" y="3941379"/>
            <a:ext cx="3026979" cy="3888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162097" y="5938345"/>
            <a:ext cx="568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คีย์เวลาทำงานของ </a:t>
            </a:r>
            <a:r>
              <a:rPr lang="en-US" dirty="0"/>
              <a:t>Job  </a:t>
            </a:r>
            <a:r>
              <a:rPr lang="th-TH" dirty="0"/>
              <a:t>เริ่มและเสร็จกี่โมง</a:t>
            </a:r>
          </a:p>
        </p:txBody>
      </p:sp>
    </p:spTree>
    <p:extLst>
      <p:ext uri="{BB962C8B-B14F-4D97-AF65-F5344CB8AC3E}">
        <p14:creationId xmlns:p14="http://schemas.microsoft.com/office/powerpoint/2010/main" val="265023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04DDA-5972-423E-A6D6-01E2AD7761FE}"/>
              </a:ext>
            </a:extLst>
          </p:cNvPr>
          <p:cNvSpPr txBox="1"/>
          <p:nvPr/>
        </p:nvSpPr>
        <p:spPr>
          <a:xfrm>
            <a:off x="160866" y="168414"/>
            <a:ext cx="408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กรณีที่ใช้การ 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DMT</a:t>
            </a:r>
            <a:endParaRPr lang="th-TH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74925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15FC45-F58D-4E8F-8AE1-46091200502D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6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97150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C79D-7BEC-4DC6-898A-2EAFAFB73002}"/>
              </a:ext>
            </a:extLst>
          </p:cNvPr>
          <p:cNvSpPr txBox="1"/>
          <p:nvPr/>
        </p:nvSpPr>
        <p:spPr>
          <a:xfrm>
            <a:off x="677333" y="1312333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พนักงานในไลน์การผลิตคีย์ข้อมูลลงในไฟล์ </a:t>
            </a:r>
            <a:r>
              <a:rPr lang="en-US" dirty="0"/>
              <a:t>Excel  </a:t>
            </a:r>
            <a:r>
              <a:rPr lang="th-TH" dirty="0"/>
              <a:t>ตามตารางด้านล่าง</a:t>
            </a:r>
          </a:p>
        </p:txBody>
      </p:sp>
    </p:spTree>
    <p:extLst>
      <p:ext uri="{BB962C8B-B14F-4D97-AF65-F5344CB8AC3E}">
        <p14:creationId xmlns:p14="http://schemas.microsoft.com/office/powerpoint/2010/main" val="169230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328C3-B0DD-435E-A9E5-0824FD42862F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5556EDA-D0D2-4E84-A2C9-CB5FA34B4FC5}"/>
              </a:ext>
            </a:extLst>
          </p:cNvPr>
          <p:cNvSpPr/>
          <p:nvPr/>
        </p:nvSpPr>
        <p:spPr>
          <a:xfrm>
            <a:off x="2675466" y="2133600"/>
            <a:ext cx="1083733" cy="397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3133-A0A8-4E78-840F-B9B8DCC8A9A4}"/>
              </a:ext>
            </a:extLst>
          </p:cNvPr>
          <p:cNvSpPr txBox="1"/>
          <p:nvPr/>
        </p:nvSpPr>
        <p:spPr>
          <a:xfrm>
            <a:off x="499533" y="1340304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รันเลข</a:t>
            </a:r>
            <a:r>
              <a:rPr lang="en-US" dirty="0" err="1"/>
              <a:t>LaborHed</a:t>
            </a:r>
            <a:r>
              <a:rPr lang="en-US" dirty="0"/>
              <a:t>   </a:t>
            </a:r>
            <a:r>
              <a:rPr lang="th-TH" dirty="0"/>
              <a:t>พร้อมทั้งตรวจความถูกต้อง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49550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8E2D-DAC7-40CB-9616-132B780F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9"/>
          <a:stretch/>
        </p:blipFill>
        <p:spPr>
          <a:xfrm>
            <a:off x="431799" y="346074"/>
            <a:ext cx="10989733" cy="5758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152B94-2F87-4A41-A99C-E5E610B7C792}"/>
              </a:ext>
            </a:extLst>
          </p:cNvPr>
          <p:cNvSpPr/>
          <p:nvPr/>
        </p:nvSpPr>
        <p:spPr>
          <a:xfrm>
            <a:off x="1253068" y="3141134"/>
            <a:ext cx="634999" cy="550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899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74AC-E5DB-453F-B2C5-86322930F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1338915" y="1371602"/>
            <a:ext cx="9514169" cy="5113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196FE5-EC8A-4CA5-B499-A6AEAB491445}"/>
              </a:ext>
            </a:extLst>
          </p:cNvPr>
          <p:cNvSpPr txBox="1"/>
          <p:nvPr/>
        </p:nvSpPr>
        <p:spPr>
          <a:xfrm>
            <a:off x="347381" y="561700"/>
            <a:ext cx="858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หน้าจอที่แสดงผล  เมื่อเข้าโปรแกรม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DMT</a:t>
            </a:r>
            <a:endParaRPr kumimoji="0" lang="th-TH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4447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9F741-A7EB-494F-B08E-CD0DD5FB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577777"/>
            <a:ext cx="4858428" cy="2838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C424C3-D76E-4213-B8F9-D0E08883890D}"/>
              </a:ext>
            </a:extLst>
          </p:cNvPr>
          <p:cNvSpPr/>
          <p:nvPr/>
        </p:nvSpPr>
        <p:spPr>
          <a:xfrm>
            <a:off x="1237573" y="2658533"/>
            <a:ext cx="2885694" cy="651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A4444-A8D7-4334-A4EA-D2640F5C2676}"/>
              </a:ext>
            </a:extLst>
          </p:cNvPr>
          <p:cNvSpPr txBox="1"/>
          <p:nvPr/>
        </p:nvSpPr>
        <p:spPr>
          <a:xfrm>
            <a:off x="1113367" y="575734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กดเลือกเมนู </a:t>
            </a:r>
            <a:r>
              <a:rPr lang="en-US" dirty="0"/>
              <a:t>TE Labor Combined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0776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6251-4FCC-4FAF-B1AA-7526464C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41866" y="800717"/>
            <a:ext cx="10795001" cy="5794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86344-C77D-43B6-A23D-9C60CA5C8A5C}"/>
              </a:ext>
            </a:extLst>
          </p:cNvPr>
          <p:cNvSpPr txBox="1"/>
          <p:nvPr/>
        </p:nvSpPr>
        <p:spPr>
          <a:xfrm>
            <a:off x="321981" y="262467"/>
            <a:ext cx="858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หน้าจอที่แสดงผล  เมื่อเข้า</a:t>
            </a:r>
            <a:r>
              <a:rPr lang="th-TH" sz="2400" dirty="0"/>
              <a:t> เมนู </a:t>
            </a:r>
            <a:r>
              <a:rPr lang="en-US" sz="2400" dirty="0"/>
              <a:t>TE Labor Combined</a:t>
            </a:r>
            <a:endParaRPr kumimoji="0" lang="th-TH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6383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67B2-018D-4E1D-8321-D22E7A5A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643466" y="1052513"/>
            <a:ext cx="10202333" cy="54837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EB346A-E2EC-4169-93F9-3C462B42626A}"/>
              </a:ext>
            </a:extLst>
          </p:cNvPr>
          <p:cNvSpPr/>
          <p:nvPr/>
        </p:nvSpPr>
        <p:spPr>
          <a:xfrm>
            <a:off x="2294467" y="1270000"/>
            <a:ext cx="1286933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77A59-9EB0-4656-871E-F8468B0E66F7}"/>
              </a:ext>
            </a:extLst>
          </p:cNvPr>
          <p:cNvSpPr/>
          <p:nvPr/>
        </p:nvSpPr>
        <p:spPr>
          <a:xfrm>
            <a:off x="643466" y="205383"/>
            <a:ext cx="14382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กดเลือก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EACD13DF-BB4D-4480-994B-052066965F6E}"/>
              </a:ext>
            </a:extLst>
          </p:cNvPr>
          <p:cNvSpPr/>
          <p:nvPr/>
        </p:nvSpPr>
        <p:spPr>
          <a:xfrm rot="5400000">
            <a:off x="2128144" y="436135"/>
            <a:ext cx="678658" cy="7715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66273-D0B6-4354-972E-009ED21C4A7B}"/>
              </a:ext>
            </a:extLst>
          </p:cNvPr>
          <p:cNvSpPr txBox="1"/>
          <p:nvPr/>
        </p:nvSpPr>
        <p:spPr>
          <a:xfrm>
            <a:off x="7552266" y="2370666"/>
            <a:ext cx="4284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จะแสดงหน้าต่างที่เลือกไฟล์งานสำหรับ </a:t>
            </a:r>
            <a:r>
              <a:rPr lang="en-US" dirty="0"/>
              <a:t>DMT</a:t>
            </a:r>
            <a:endParaRPr lang="th-TH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183AAFB-C38F-4BEA-9CA0-E6BE55779E7B}"/>
              </a:ext>
            </a:extLst>
          </p:cNvPr>
          <p:cNvSpPr/>
          <p:nvPr/>
        </p:nvSpPr>
        <p:spPr>
          <a:xfrm>
            <a:off x="6629400" y="2802467"/>
            <a:ext cx="702733" cy="2540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308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00"/>
          <a:stretch/>
        </p:blipFill>
        <p:spPr>
          <a:xfrm>
            <a:off x="641129" y="1193893"/>
            <a:ext cx="10167623" cy="54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0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F3E7-FE48-424F-8C8E-920A2162C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" b="5062"/>
          <a:stretch/>
        </p:blipFill>
        <p:spPr>
          <a:xfrm>
            <a:off x="499532" y="671513"/>
            <a:ext cx="10346267" cy="55149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2D8CB-9BA1-4975-B868-E9FAD6029CDC}"/>
              </a:ext>
            </a:extLst>
          </p:cNvPr>
          <p:cNvSpPr/>
          <p:nvPr/>
        </p:nvSpPr>
        <p:spPr>
          <a:xfrm>
            <a:off x="5317066" y="3784600"/>
            <a:ext cx="558800" cy="2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671C-9EDF-4C57-A2B4-EB505A844E38}"/>
              </a:ext>
            </a:extLst>
          </p:cNvPr>
          <p:cNvSpPr/>
          <p:nvPr/>
        </p:nvSpPr>
        <p:spPr>
          <a:xfrm>
            <a:off x="2209799" y="1964267"/>
            <a:ext cx="3539067" cy="2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1289F-4E5F-4607-BD04-354FD5E81BC7}"/>
              </a:ext>
            </a:extLst>
          </p:cNvPr>
          <p:cNvSpPr txBox="1"/>
          <p:nvPr/>
        </p:nvSpPr>
        <p:spPr>
          <a:xfrm>
            <a:off x="6781799" y="208703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เลือกไฟล์งานที่จะ </a:t>
            </a:r>
            <a:r>
              <a:rPr lang="en-US" dirty="0"/>
              <a:t>DMT  </a:t>
            </a:r>
            <a:r>
              <a:rPr lang="th-TH" dirty="0"/>
              <a:t>แล้วกด </a:t>
            </a:r>
            <a:r>
              <a:rPr lang="en-US" dirty="0"/>
              <a:t>Open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566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B5DA7-0E77-4E51-93B4-AB953BF6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75732" y="981087"/>
            <a:ext cx="10380133" cy="5572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59EFE8-66F0-43CC-8F5F-10DBFA88E458}"/>
              </a:ext>
            </a:extLst>
          </p:cNvPr>
          <p:cNvSpPr/>
          <p:nvPr/>
        </p:nvSpPr>
        <p:spPr>
          <a:xfrm>
            <a:off x="10439400" y="3860800"/>
            <a:ext cx="516465" cy="220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0BAC9-7858-4A04-8680-A7761AE4F3F5}"/>
              </a:ext>
            </a:extLst>
          </p:cNvPr>
          <p:cNvSpPr txBox="1"/>
          <p:nvPr/>
        </p:nvSpPr>
        <p:spPr>
          <a:xfrm>
            <a:off x="575731" y="304800"/>
            <a:ext cx="723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ตรวจสอบข้อมูล ให้ถูกต้อง ตามตาราง  เสร็จแล้วกด </a:t>
            </a:r>
            <a:r>
              <a:rPr lang="en-US" dirty="0"/>
              <a:t>Process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0912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A6C3-9E44-4929-AAF6-E7B6A08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1"/>
          <a:stretch/>
        </p:blipFill>
        <p:spPr>
          <a:xfrm>
            <a:off x="787399" y="1028535"/>
            <a:ext cx="10320867" cy="5533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B941AD-DD21-46F6-98A9-A2BB9E797061}"/>
              </a:ext>
            </a:extLst>
          </p:cNvPr>
          <p:cNvSpPr/>
          <p:nvPr/>
        </p:nvSpPr>
        <p:spPr>
          <a:xfrm>
            <a:off x="2455333" y="4233333"/>
            <a:ext cx="8652933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9BF12-FDD7-4FB8-8997-D1FFDC8EB0FA}"/>
              </a:ext>
            </a:extLst>
          </p:cNvPr>
          <p:cNvSpPr txBox="1"/>
          <p:nvPr/>
        </p:nvSpPr>
        <p:spPr>
          <a:xfrm>
            <a:off x="880533" y="381000"/>
            <a:ext cx="66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แถบสีเขียวจะขึ้นตอนที่เรากำลัง </a:t>
            </a:r>
            <a:r>
              <a:rPr lang="en-US" dirty="0"/>
              <a:t>DMT </a:t>
            </a:r>
            <a:r>
              <a:rPr lang="th-TH" dirty="0"/>
              <a:t>ข้อมูลเข้าระบบ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206414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4493C-7477-4282-BBA2-22FBE844C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4"/>
          <a:stretch/>
        </p:blipFill>
        <p:spPr>
          <a:xfrm>
            <a:off x="694267" y="1147498"/>
            <a:ext cx="10033000" cy="5371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739AF9-78BC-425F-877F-D31BA96B6AB7}"/>
              </a:ext>
            </a:extLst>
          </p:cNvPr>
          <p:cNvSpPr/>
          <p:nvPr/>
        </p:nvSpPr>
        <p:spPr>
          <a:xfrm>
            <a:off x="5765800" y="4055533"/>
            <a:ext cx="592667" cy="36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FCE7F-5B8E-4648-AE11-93994C3114A0}"/>
              </a:ext>
            </a:extLst>
          </p:cNvPr>
          <p:cNvSpPr txBox="1"/>
          <p:nvPr/>
        </p:nvSpPr>
        <p:spPr>
          <a:xfrm>
            <a:off x="5638800" y="4419600"/>
            <a:ext cx="318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DMT </a:t>
            </a:r>
            <a:r>
              <a:rPr lang="th-TH" dirty="0"/>
              <a:t>เสร็จแล้วกด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5372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2A1FA-CEB4-4AEC-BF49-A0D05BDB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1"/>
          <a:stretch/>
        </p:blipFill>
        <p:spPr>
          <a:xfrm>
            <a:off x="1007532" y="816886"/>
            <a:ext cx="10422467" cy="56093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B8F636-C066-4DC5-88AB-44FC276473EE}"/>
              </a:ext>
            </a:extLst>
          </p:cNvPr>
          <p:cNvSpPr/>
          <p:nvPr/>
        </p:nvSpPr>
        <p:spPr>
          <a:xfrm>
            <a:off x="10922000" y="1092200"/>
            <a:ext cx="507999" cy="29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680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801"/>
          <a:stretch/>
        </p:blipFill>
        <p:spPr>
          <a:xfrm>
            <a:off x="1045029" y="862149"/>
            <a:ext cx="10424160" cy="5520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78240" y="2050869"/>
            <a:ext cx="2599509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72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125" y="604227"/>
            <a:ext cx="347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คลิกที่ </a:t>
            </a:r>
            <a:r>
              <a:rPr lang="en-US" dirty="0"/>
              <a:t>Start Production  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4544"/>
          <a:stretch/>
        </p:blipFill>
        <p:spPr>
          <a:xfrm>
            <a:off x="470265" y="2153596"/>
            <a:ext cx="10184946" cy="43207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8720" y="3682675"/>
            <a:ext cx="1711234" cy="483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19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668766" y="1150716"/>
            <a:ext cx="10215699" cy="5474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82230" y="2271658"/>
            <a:ext cx="2142308" cy="440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882230" y="2711669"/>
            <a:ext cx="2142308" cy="840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142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49"/>
          <a:stretch/>
        </p:blipFill>
        <p:spPr>
          <a:xfrm>
            <a:off x="129586" y="157655"/>
            <a:ext cx="10822193" cy="58227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52689" y="5402317"/>
            <a:ext cx="483476" cy="367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614041" y="1145628"/>
            <a:ext cx="5980386" cy="2312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363310" y="6167763"/>
            <a:ext cx="941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เมื่อคีย์ข้อมูลครบแล้ว  ข้อมูลที่ผูกไว้จะแสดงตามกรอบสีเขียว  จากนั้นกด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958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818"/>
          <a:stretch/>
        </p:blipFill>
        <p:spPr>
          <a:xfrm>
            <a:off x="219153" y="206274"/>
            <a:ext cx="10756596" cy="5154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3683" y="2900855"/>
            <a:ext cx="10152993" cy="7567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67255" y="5801710"/>
            <a:ext cx="989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หลังจากที่เรากด </a:t>
            </a:r>
            <a:r>
              <a:rPr lang="en-US" dirty="0"/>
              <a:t>OK  </a:t>
            </a:r>
            <a:r>
              <a:rPr lang="th-TH" dirty="0"/>
              <a:t>ข้อมูลเราจะขึ้นตาม กรอบสีเขียว </a:t>
            </a:r>
          </a:p>
        </p:txBody>
      </p:sp>
    </p:spTree>
    <p:extLst>
      <p:ext uri="{BB962C8B-B14F-4D97-AF65-F5344CB8AC3E}">
        <p14:creationId xmlns:p14="http://schemas.microsoft.com/office/powerpoint/2010/main" val="334660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521"/>
          <a:stretch/>
        </p:blipFill>
        <p:spPr>
          <a:xfrm>
            <a:off x="253856" y="211466"/>
            <a:ext cx="10811436" cy="56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1104</Words>
  <Application>Microsoft Office PowerPoint</Application>
  <PresentationFormat>Widescreen</PresentationFormat>
  <Paragraphs>868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JasmineUPC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Sirikanda Nakjakha</dc:creator>
  <cp:lastModifiedBy>Sirikanda Nakjakha</cp:lastModifiedBy>
  <cp:revision>4</cp:revision>
  <dcterms:created xsi:type="dcterms:W3CDTF">2025-09-04T03:41:40Z</dcterms:created>
  <dcterms:modified xsi:type="dcterms:W3CDTF">2025-09-04T06:14:03Z</dcterms:modified>
</cp:coreProperties>
</file>